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496" r:id="rId5"/>
    <p:sldId id="497" r:id="rId6"/>
    <p:sldId id="498" r:id="rId7"/>
    <p:sldId id="499" r:id="rId8"/>
    <p:sldId id="429" r:id="rId9"/>
    <p:sldId id="430" r:id="rId10"/>
    <p:sldId id="500" r:id="rId11"/>
    <p:sldId id="501" r:id="rId12"/>
    <p:sldId id="502" r:id="rId13"/>
    <p:sldId id="503" r:id="rId14"/>
    <p:sldId id="504" r:id="rId15"/>
    <p:sldId id="505" r:id="rId16"/>
    <p:sldId id="5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67"/>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974-4609-8397-DAAF0E778C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974-4609-8397-DAAF0E778C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974-4609-8397-DAAF0E778CB7}"/>
            </c:ext>
          </c:extLst>
        </c:ser>
        <c:dLbls>
          <c:showLegendKey val="0"/>
          <c:showVal val="0"/>
          <c:showCatName val="0"/>
          <c:showSerName val="0"/>
          <c:showPercent val="0"/>
          <c:showBubbleSize val="0"/>
        </c:dLbls>
        <c:gapWidth val="219"/>
        <c:overlap val="-27"/>
        <c:axId val="1088994912"/>
        <c:axId val="1094338544"/>
      </c:barChart>
      <c:catAx>
        <c:axId val="108899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4338544"/>
        <c:crosses val="autoZero"/>
        <c:auto val="1"/>
        <c:lblAlgn val="ctr"/>
        <c:lblOffset val="100"/>
        <c:noMultiLvlLbl val="0"/>
      </c:catAx>
      <c:valAx>
        <c:axId val="1094338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088994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To start a presentation, go to the Slide Show tab, and select From Beginning.</a:t>
          </a:r>
          <a:endParaRPr lang="en-US" sz="1600"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dirty="0"/>
            <a:t>1</a:t>
          </a:r>
        </a:p>
      </dgm:t>
    </dgm:pt>
    <dgm:pt modelId="{AA8D6E5D-2291-4551-826E-2E8CD77EBBCD}">
      <dgm:prSet custT="1"/>
      <dgm:spPr/>
      <dgm:t>
        <a:bodyPr/>
        <a:lstStyle/>
        <a:p>
          <a:r>
            <a:rPr lang="en-US" sz="1600" b="0" i="0" u="none" dirty="0"/>
            <a:t>To display Presenter view, in Slide Show view, on the control bar at the bottom left select the three dots, and then Show Presenter View. </a:t>
          </a:r>
          <a:endParaRPr lang="en-US" sz="1600" dirty="0"/>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dirty="0"/>
            <a:t>2</a:t>
          </a:r>
        </a:p>
      </dgm:t>
    </dgm:pt>
    <dgm:pt modelId="{BA0D1191-41B5-4E4E-98CA-BB121638FA27}">
      <dgm:prSet custT="1"/>
      <dgm:spPr/>
      <dgm:t>
        <a:bodyPr/>
        <a:lstStyle/>
        <a:p>
          <a:r>
            <a:rPr lang="en-US" sz="1600" b="0" i="0" u="none" dirty="0"/>
            <a:t>During your presentation, the speaker notes are visible on your monitor, but aren't visible to the audience. </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dirty="0"/>
            <a:t>3</a:t>
          </a:r>
        </a:p>
      </dgm:t>
    </dgm:pt>
    <dgm:pt modelId="{55AD6682-19A1-4F15-920E-E13D92EB312E}">
      <dgm:prSet custT="1"/>
      <dgm:spPr/>
      <dgm:t>
        <a:bodyPr/>
        <a:lstStyle/>
        <a:p>
          <a:r>
            <a:rPr lang="en-US" sz="1600" b="0" i="0" u="none" dirty="0"/>
            <a:t>The Notes pane is a box that appears below each slide. Tap it to add notes. </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dirty="0"/>
            <a:t>4</a:t>
          </a:r>
        </a:p>
      </dgm:t>
    </dgm:pt>
    <dgm:pt modelId="{1F20ABF3-642B-4EA2-9497-67153B1D953A}">
      <dgm:prSet custT="1"/>
      <dgm:spPr/>
      <dgm:t>
        <a:bodyPr/>
        <a:lstStyle/>
        <a:p>
          <a:r>
            <a:rPr lang="en-US" sz="1600" b="0" i="0" u="none" dirty="0"/>
            <a:t>If you don’t see the Notes pane or it is completely minimized, click Notes on the task bar across the bottom of the PowerPoint window. </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dirty="0"/>
            <a:t>5</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5"/>
      <dgm:spPr/>
    </dgm:pt>
    <dgm:pt modelId="{CB784251-3D1A-453A-AC20-F2E87A36EEF3}" type="pres">
      <dgm:prSet presAssocID="{D841507B-447A-43E4-A67A-78917CB1FB25}" presName="lineArrowNode" presStyleLbl="alignAccFollowNode1" presStyleIdx="1" presStyleCnt="15"/>
      <dgm:spPr/>
    </dgm:pt>
    <dgm:pt modelId="{7D680E2B-37E7-47C5-9407-98DE51395E71}" type="pres">
      <dgm:prSet presAssocID="{8A56963F-9458-4CF1-BA11-F6B59F6693C3}" presName="sibTransNodeCircle" presStyleLbl="alignNode1" presStyleIdx="0" presStyleCnt="5">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5">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5"/>
      <dgm:spPr/>
    </dgm:pt>
    <dgm:pt modelId="{443C13A9-1FDD-4FC4-A337-CF907FF0D233}" type="pres">
      <dgm:prSet presAssocID="{AA8D6E5D-2291-4551-826E-2E8CD77EBBCD}" presName="lineArrowNode" presStyleLbl="alignAccFollowNode1" presStyleIdx="4" presStyleCnt="15"/>
      <dgm:spPr/>
    </dgm:pt>
    <dgm:pt modelId="{2E0F8023-7BBB-4718-BC8F-AC65EE454DC6}" type="pres">
      <dgm:prSet presAssocID="{6D5F5307-B9A3-4224-A52C-70B5D7E58E7C}" presName="sibTransNodeCircle" presStyleLbl="alignNode1" presStyleIdx="1" presStyleCnt="5">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5">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5"/>
      <dgm:spPr/>
    </dgm:pt>
    <dgm:pt modelId="{AE6DFE2B-B7F2-4F30-B659-B552E321FADD}" type="pres">
      <dgm:prSet presAssocID="{BA0D1191-41B5-4E4E-98CA-BB121638FA27}" presName="lineArrowNode" presStyleLbl="alignAccFollowNode1" presStyleIdx="7" presStyleCnt="15"/>
      <dgm:spPr/>
    </dgm:pt>
    <dgm:pt modelId="{5245C8DA-1E76-407A-B430-701BCCF29F00}" type="pres">
      <dgm:prSet presAssocID="{43A04663-B22C-4CA5-9BCF-3B42D70D691D}" presName="sibTransNodeCircle" presStyleLbl="alignNode1" presStyleIdx="2" presStyleCnt="5">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5">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5"/>
      <dgm:spPr/>
    </dgm:pt>
    <dgm:pt modelId="{C520B667-F0A6-4456-B459-83C4807E6047}" type="pres">
      <dgm:prSet presAssocID="{55AD6682-19A1-4F15-920E-E13D92EB312E}" presName="lineArrowNode" presStyleLbl="alignAccFollowNode1" presStyleIdx="10" presStyleCnt="15"/>
      <dgm:spPr/>
    </dgm:pt>
    <dgm:pt modelId="{ADD1CCE4-82A5-468F-8BC5-15D0185DBB4E}" type="pres">
      <dgm:prSet presAssocID="{6DA0DC7B-EEAC-48D5-8C2F-256705FA5618}" presName="sibTransNodeCircle" presStyleLbl="alignNode1" presStyleIdx="3" presStyleCnt="5">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5">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5"/>
      <dgm:spPr/>
    </dgm:pt>
    <dgm:pt modelId="{852C83FD-BB6A-41CB-BDAC-26661C8025B8}" type="pres">
      <dgm:prSet presAssocID="{1F20ABF3-642B-4EA2-9497-67153B1D953A}" presName="lineArrowNode" presStyleLbl="alignAccFollowNode1" presStyleIdx="13" presStyleCnt="15"/>
      <dgm:spPr/>
    </dgm:pt>
    <dgm:pt modelId="{A40815D7-3BD6-44D4-A32A-A6FD819154DF}" type="pres">
      <dgm:prSet presAssocID="{AC6DD392-D3D9-41A4-B130-4C271E107B19}" presName="sibTransNodeCircle" presStyleLbl="alignNode1" presStyleIdx="4" presStyleCnt="5">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5">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1052586" y="872701"/>
          <a:ext cx="8410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944092" y="802090"/>
          <a:ext cx="96719" cy="1816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525631" y="450912"/>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49181" y="574462"/>
        <a:ext cx="596551" cy="596551"/>
      </dsp:txXfrm>
    </dsp:sp>
    <dsp:sp modelId="{2D736B05-B42D-46EA-852B-C2BFDDD5591E}">
      <dsp:nvSpPr>
        <dsp:cNvPr id="0" name=""/>
        <dsp:cNvSpPr/>
      </dsp:nvSpPr>
      <dsp:spPr>
        <a:xfrm>
          <a:off x="128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start a presentation, go to the Slide Show tab, and select From Beginning.</a:t>
          </a:r>
          <a:endParaRPr lang="en-US" sz="1600" kern="1200" dirty="0"/>
        </a:p>
      </dsp:txBody>
      <dsp:txXfrm>
        <a:off x="1283" y="1838632"/>
        <a:ext cx="1892345" cy="1587131"/>
      </dsp:txXfrm>
    </dsp:sp>
    <dsp:sp modelId="{69403660-B91F-4F31-9188-E4F56CDF83C4}">
      <dsp:nvSpPr>
        <dsp:cNvPr id="0" name=""/>
        <dsp:cNvSpPr/>
      </dsp:nvSpPr>
      <dsp:spPr>
        <a:xfrm>
          <a:off x="2103890"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4046698"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62823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51787" y="574461"/>
        <a:ext cx="596551" cy="596551"/>
      </dsp:txXfrm>
    </dsp:sp>
    <dsp:sp modelId="{C988C04E-40E3-4D68-BF18-66EFFEEF4EB2}">
      <dsp:nvSpPr>
        <dsp:cNvPr id="0" name=""/>
        <dsp:cNvSpPr/>
      </dsp:nvSpPr>
      <dsp:spPr>
        <a:xfrm>
          <a:off x="2103890"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display Presenter view, in Slide Show view, on the control bar at the bottom left select the three dots, and then Show Presenter View. </a:t>
          </a:r>
          <a:endParaRPr lang="en-US" sz="1600" kern="1200" dirty="0"/>
        </a:p>
      </dsp:txBody>
      <dsp:txXfrm>
        <a:off x="2103890" y="1838632"/>
        <a:ext cx="1892345" cy="1587131"/>
      </dsp:txXfrm>
    </dsp:sp>
    <dsp:sp modelId="{E6547311-AF0E-4FCF-BDD0-47989B866E24}">
      <dsp:nvSpPr>
        <dsp:cNvPr id="0" name=""/>
        <dsp:cNvSpPr/>
      </dsp:nvSpPr>
      <dsp:spPr>
        <a:xfrm>
          <a:off x="4206496"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6149305"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4730844"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54394" y="574461"/>
        <a:ext cx="596551" cy="596551"/>
      </dsp:txXfrm>
    </dsp:sp>
    <dsp:sp modelId="{D997FB1E-CF8D-4F5C-9E93-059F85035C01}">
      <dsp:nvSpPr>
        <dsp:cNvPr id="0" name=""/>
        <dsp:cNvSpPr/>
      </dsp:nvSpPr>
      <dsp:spPr>
        <a:xfrm>
          <a:off x="4206496"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During your presentation, the speaker notes are visible on your monitor, but aren't visible to the audience. </a:t>
          </a:r>
          <a:endParaRPr lang="en-US" sz="1600" kern="1200" dirty="0"/>
        </a:p>
      </dsp:txBody>
      <dsp:txXfrm>
        <a:off x="4206496" y="1838632"/>
        <a:ext cx="1892345" cy="1587131"/>
      </dsp:txXfrm>
    </dsp:sp>
    <dsp:sp modelId="{B301E9C0-66A8-4889-AB14-A827A90B7730}">
      <dsp:nvSpPr>
        <dsp:cNvPr id="0" name=""/>
        <dsp:cNvSpPr/>
      </dsp:nvSpPr>
      <dsp:spPr>
        <a:xfrm>
          <a:off x="6309103"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8251911"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6833450"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957000" y="574461"/>
        <a:ext cx="596551" cy="596551"/>
      </dsp:txXfrm>
    </dsp:sp>
    <dsp:sp modelId="{12E9BEA5-B7F5-4B40-9B17-6A733AF73901}">
      <dsp:nvSpPr>
        <dsp:cNvPr id="0" name=""/>
        <dsp:cNvSpPr/>
      </dsp:nvSpPr>
      <dsp:spPr>
        <a:xfrm>
          <a:off x="630910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The Notes pane is a box that appears below each slide. Tap it to add notes. </a:t>
          </a:r>
          <a:endParaRPr lang="en-US" sz="1600" kern="1200" dirty="0"/>
        </a:p>
      </dsp:txBody>
      <dsp:txXfrm>
        <a:off x="6309103" y="1838632"/>
        <a:ext cx="1892345" cy="1587131"/>
      </dsp:txXfrm>
    </dsp:sp>
    <dsp:sp modelId="{98FC13F5-E633-4E1D-AC5F-6F956633F8CC}">
      <dsp:nvSpPr>
        <dsp:cNvPr id="0" name=""/>
        <dsp:cNvSpPr/>
      </dsp:nvSpPr>
      <dsp:spPr>
        <a:xfrm>
          <a:off x="8411709" y="872701"/>
          <a:ext cx="94617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893605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9059607" y="574461"/>
        <a:ext cx="596551" cy="596551"/>
      </dsp:txXfrm>
    </dsp:sp>
    <dsp:sp modelId="{B116FA97-1FAE-40A9-8C85-DB8F4C91EF7C}">
      <dsp:nvSpPr>
        <dsp:cNvPr id="0" name=""/>
        <dsp:cNvSpPr/>
      </dsp:nvSpPr>
      <dsp:spPr>
        <a:xfrm>
          <a:off x="8411709"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If you don’t see the Notes pane or it is completely minimized, click Notes on the task bar across the bottom of the PowerPoint window. </a:t>
          </a:r>
          <a:endParaRPr lang="en-US" sz="1600" kern="1200" dirty="0"/>
        </a:p>
      </dsp:txBody>
      <dsp:txXfrm>
        <a:off x="8411709" y="1838632"/>
        <a:ext cx="1892345" cy="158713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2021-03-05</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sz="8800" dirty="0">
                <a:solidFill>
                  <a:schemeClr val="bg1"/>
                </a:solidFill>
              </a:rPr>
              <a:t>Sketch</a:t>
            </a:r>
            <a:endParaRPr lang="en-US" dirty="0"/>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Presenter Name</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lstStyle/>
          <a:p>
            <a:r>
              <a:rPr lang="en-US" sz="4400" dirty="0"/>
              <a:t>Subtitle</a:t>
            </a:r>
            <a:endParaRPr lang="en-US" dirty="0"/>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p:txBody>
          <a:bodyPr/>
          <a:lstStyle/>
          <a:p>
            <a:pPr lvl="0"/>
            <a:r>
              <a:rPr lang="en-US" sz="2400" b="0" i="0" u="none" dirty="0"/>
              <a:t>Add text, images, art, and videos. </a:t>
            </a:r>
          </a:p>
          <a:p>
            <a:pPr lvl="0"/>
            <a:r>
              <a:rPr lang="en-US" sz="2400" b="0" i="0" u="none" dirty="0"/>
              <a:t>Add transitions, animations, and motion. </a:t>
            </a:r>
          </a:p>
          <a:p>
            <a:pPr lvl="0"/>
            <a:r>
              <a:rPr lang="en-US" sz="2400" b="0" i="0" u="none" dirty="0"/>
              <a:t>Save to OneDrive, to get to your presentations from your computer, tablet, or phone. </a:t>
            </a:r>
            <a:endParaRPr lang="en-US" sz="2400" dirty="0"/>
          </a:p>
          <a:p>
            <a:pPr marL="0" indent="0">
              <a:buNone/>
            </a:pPr>
            <a:endParaRPr lang="en-US" dirty="0"/>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lstStyle/>
          <a:p>
            <a:r>
              <a:rPr lang="en-US" sz="4400" dirty="0"/>
              <a:t>Subtitle</a:t>
            </a:r>
            <a:endParaRPr lang="en-US" dirty="0"/>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p:txBody>
          <a:bodyPr/>
          <a:lstStyle/>
          <a:p>
            <a:pPr lvl="0"/>
            <a:r>
              <a:rPr lang="en-US" sz="2400" b="0" i="0" u="none" dirty="0"/>
              <a:t>Open the Design Ideas pane for instant slide makeovers. </a:t>
            </a:r>
          </a:p>
          <a:p>
            <a:pPr lvl="0"/>
            <a:r>
              <a:rPr lang="en-US" sz="2400" b="0" i="0" u="none" dirty="0"/>
              <a:t>When we have design ideas, we’ll show them to you right there. </a:t>
            </a:r>
          </a:p>
          <a:p>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10</a:t>
            </a:fld>
            <a:endParaRPr lang="en-US" dirty="0"/>
          </a:p>
        </p:txBody>
      </p:sp>
    </p:spTree>
    <p:extLst>
      <p:ext uri="{BB962C8B-B14F-4D97-AF65-F5344CB8AC3E}">
        <p14:creationId xmlns:p14="http://schemas.microsoft.com/office/powerpoint/2010/main" val="382836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Subtitle</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Subtitle</a:t>
            </a:r>
          </a:p>
        </p:txBody>
      </p:sp>
      <p:sp>
        <p:nvSpPr>
          <p:cNvPr id="4" name="Content Placeholder 3">
            <a:extLst>
              <a:ext uri="{FF2B5EF4-FFF2-40B4-BE49-F238E27FC236}">
                <a16:creationId xmlns:a16="http://schemas.microsoft.com/office/drawing/2014/main" id="{947F062E-956B-4680-B26F-D1CA5D55B048}"/>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6" name="Content Placeholder 5">
            <a:extLst>
              <a:ext uri="{FF2B5EF4-FFF2-40B4-BE49-F238E27FC236}">
                <a16:creationId xmlns:a16="http://schemas.microsoft.com/office/drawing/2014/main" id="{EB96A793-D0F5-4A04-98C7-588A051B5273}"/>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a:p>
            <a:endParaRPr lang="en-US" dirty="0"/>
          </a:p>
        </p:txBody>
      </p:sp>
      <p:sp>
        <p:nvSpPr>
          <p:cNvPr id="11" name="Content Placeholder 10">
            <a:extLst>
              <a:ext uri="{FF2B5EF4-FFF2-40B4-BE49-F238E27FC236}">
                <a16:creationId xmlns:a16="http://schemas.microsoft.com/office/drawing/2014/main" id="{38401151-47ED-4A91-BB32-1E8E0B90F771}"/>
              </a:ext>
            </a:extLst>
          </p:cNvPr>
          <p:cNvSpPr>
            <a:spLocks noGrp="1"/>
          </p:cNvSpPr>
          <p:nvPr>
            <p:ph sz="quarter" idx="14"/>
          </p:nvPr>
        </p:nvSpPr>
        <p:spPr/>
        <p:txBody>
          <a:bodyPr/>
          <a:lstStyle/>
          <a:p>
            <a:r>
              <a:rPr lang="en-US" sz="2400" dirty="0"/>
              <a:t>This PowerPoint theme uses its own unique set of colors, fonts, and effects to create the overall look and feel of these slides. </a:t>
            </a:r>
          </a:p>
          <a:p>
            <a:r>
              <a:rPr lang="en-US" sz="2400" dirty="0"/>
              <a:t>PowerPoint has tons of themes to give your presentation just the right personality. </a:t>
            </a:r>
          </a:p>
          <a:p>
            <a:endParaRPr lang="en-US" dirty="0"/>
          </a:p>
        </p:txBody>
      </p:sp>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fld id="{2C18C1E5-FB55-42F5-BD6D-9CC153FCDBE6}" type="slidenum">
              <a:rPr lang="en-US" smtClean="0"/>
              <a:pPr/>
              <a:t>11</a:t>
            </a:fld>
            <a:endParaRPr lang="en-US" dirty="0"/>
          </a:p>
        </p:txBody>
      </p:sp>
    </p:spTree>
    <p:extLst>
      <p:ext uri="{BB962C8B-B14F-4D97-AF65-F5344CB8AC3E}">
        <p14:creationId xmlns:p14="http://schemas.microsoft.com/office/powerpoint/2010/main" val="270835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Tree>
    <p:extLst>
      <p:ext uri="{BB962C8B-B14F-4D97-AF65-F5344CB8AC3E}">
        <p14:creationId xmlns:p14="http://schemas.microsoft.com/office/powerpoint/2010/main" val="306516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p:pic>
      <p:pic>
        <p:nvPicPr>
          <p:cNvPr id="27" name="Online Image Placeholder 11" descr="Monitor">
            <a:extLst>
              <a:ext uri="{FF2B5EF4-FFF2-40B4-BE49-F238E27FC236}">
                <a16:creationId xmlns:a16="http://schemas.microsoft.com/office/drawing/2014/main" id="{6EC943CF-98BB-4FE5-A6A8-5371D13646A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2A310-0919-4438-952C-499AC4A95E7A}"/>
              </a:ext>
            </a:extLst>
          </p:cNvPr>
          <p:cNvSpPr>
            <a:spLocks noGrp="1"/>
          </p:cNvSpPr>
          <p:nvPr>
            <p:ph type="body" sz="quarter" idx="22"/>
          </p:nvPr>
        </p:nvSpPr>
        <p:spPr/>
        <p:txBody>
          <a:bodyPr/>
          <a:lstStyle/>
          <a:p>
            <a:r>
              <a:rPr lang="en-US" dirty="0"/>
              <a:t>Website</a:t>
            </a:r>
          </a:p>
          <a:p>
            <a:endParaRPr lang="en-US" dirty="0"/>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13</a:t>
            </a:fld>
            <a:endParaRPr lang="en-US" dirty="0"/>
          </a:p>
        </p:txBody>
      </p:sp>
    </p:spTree>
    <p:extLst>
      <p:ext uri="{BB962C8B-B14F-4D97-AF65-F5344CB8AC3E}">
        <p14:creationId xmlns:p14="http://schemas.microsoft.com/office/powerpoint/2010/main" val="215194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Topic one</a:t>
            </a:r>
          </a:p>
          <a:p>
            <a:pPr lvl="0"/>
            <a:r>
              <a:rPr lang="en-US" dirty="0"/>
              <a:t>Topic two​</a:t>
            </a:r>
          </a:p>
          <a:p>
            <a:pPr lvl="0"/>
            <a:r>
              <a:rPr lang="en-US" dirty="0"/>
              <a:t>Topic three</a:t>
            </a:r>
          </a:p>
          <a:p>
            <a:pPr lvl="0"/>
            <a:r>
              <a:rPr lang="en-US" dirty="0"/>
              <a:t>Topic four</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descr="group of people high fiving&#10;">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rotWithShape="1">
          <a:blip r:embed="rId2"/>
          <a:srcRect/>
          <a:stretch/>
        </p:blipFill>
        <p:spPr/>
      </p:pic>
      <p:pic>
        <p:nvPicPr>
          <p:cNvPr id="10" name="Picture Placeholder 9" descr="hands tying a shoe">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rotWithShape="1">
          <a:blip r:embed="rId3"/>
          <a:srcRect l="234" r="234"/>
          <a:stretch/>
        </p:blipFill>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lstStyle/>
          <a:p>
            <a:r>
              <a:rPr lang="en-US" sz="24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endParaRPr lang="en-US" sz="2400" dirty="0"/>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Tree>
    <p:extLst>
      <p:ext uri="{BB962C8B-B14F-4D97-AF65-F5344CB8AC3E}">
        <p14:creationId xmlns:p14="http://schemas.microsoft.com/office/powerpoint/2010/main" val="179537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rPr>
              <a:t>Topic one</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Subtitle</a:t>
            </a:r>
          </a:p>
          <a:p>
            <a:endParaRPr lang="en-US" dirty="0"/>
          </a:p>
        </p:txBody>
      </p:sp>
    </p:spTree>
    <p:extLst>
      <p:ext uri="{BB962C8B-B14F-4D97-AF65-F5344CB8AC3E}">
        <p14:creationId xmlns:p14="http://schemas.microsoft.com/office/powerpoint/2010/main" val="22014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Chart</a:t>
            </a:r>
          </a:p>
        </p:txBody>
      </p:sp>
      <p:graphicFrame>
        <p:nvGraphicFramePr>
          <p:cNvPr id="9" name="Content Placeholder 8" descr="chart&#10;">
            <a:extLst>
              <a:ext uri="{FF2B5EF4-FFF2-40B4-BE49-F238E27FC236}">
                <a16:creationId xmlns:a16="http://schemas.microsoft.com/office/drawing/2014/main" id="{25FBAE17-ABAB-4DED-8DCE-876F5A547E62}"/>
              </a:ext>
            </a:extLst>
          </p:cNvPr>
          <p:cNvGraphicFramePr>
            <a:graphicFrameLocks noGrp="1"/>
          </p:cNvGraphicFramePr>
          <p:nvPr>
            <p:ph idx="1"/>
            <p:extLst>
              <p:ext uri="{D42A27DB-BD31-4B8C-83A1-F6EECF244321}">
                <p14:modId xmlns:p14="http://schemas.microsoft.com/office/powerpoint/2010/main" val="3218092907"/>
              </p:ext>
            </p:extLst>
          </p:nvPr>
        </p:nvGraphicFramePr>
        <p:xfrm>
          <a:off x="838200" y="2076450"/>
          <a:ext cx="10515600" cy="4105275"/>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5</a:t>
            </a:fld>
            <a:endParaRPr lang="en-US" dirty="0"/>
          </a:p>
        </p:txBody>
      </p:sp>
    </p:spTree>
    <p:extLst>
      <p:ext uri="{BB962C8B-B14F-4D97-AF65-F5344CB8AC3E}">
        <p14:creationId xmlns:p14="http://schemas.microsoft.com/office/powerpoint/2010/main" val="78364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Table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r>
              <a:rPr lang="en-US">
                <a:solidFill>
                  <a:schemeClr val="tx1"/>
                </a:solidFill>
              </a:rPr>
              <a:t>9/3/20XX</a:t>
            </a:r>
            <a:endParaRPr lang="en-US" dirty="0">
              <a:solidFill>
                <a:schemeClr val="tx1"/>
              </a:solidFill>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solidFill>
                  <a:schemeClr val="tx1"/>
                </a:solidFill>
              </a:rPr>
              <a:t>6</a:t>
            </a:fld>
            <a:endParaRPr lang="en-US" dirty="0">
              <a:solidFill>
                <a:schemeClr val="tx1"/>
              </a:solidFill>
            </a:endParaRPr>
          </a:p>
        </p:txBody>
      </p:sp>
      <p:graphicFrame>
        <p:nvGraphicFramePr>
          <p:cNvPr id="8" name="Table 9">
            <a:extLst>
              <a:ext uri="{FF2B5EF4-FFF2-40B4-BE49-F238E27FC236}">
                <a16:creationId xmlns:a16="http://schemas.microsoft.com/office/drawing/2014/main" id="{DB4AF513-E7F4-417D-8A71-1466E66E1B47}"/>
              </a:ext>
            </a:extLst>
          </p:cNvPr>
          <p:cNvGraphicFramePr>
            <a:graphicFrameLocks noGrp="1"/>
          </p:cNvGraphicFramePr>
          <p:nvPr>
            <p:ph idx="1"/>
            <p:extLst>
              <p:ext uri="{D42A27DB-BD31-4B8C-83A1-F6EECF244321}">
                <p14:modId xmlns:p14="http://schemas.microsoft.com/office/powerpoint/2010/main" val="4064603131"/>
              </p:ext>
            </p:extLst>
          </p:nvPr>
        </p:nvGraphicFramePr>
        <p:xfrm>
          <a:off x="838200" y="2192384"/>
          <a:ext cx="10515600" cy="32004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4236101987"/>
                    </a:ext>
                  </a:extLst>
                </a:gridCol>
                <a:gridCol w="2103120">
                  <a:extLst>
                    <a:ext uri="{9D8B030D-6E8A-4147-A177-3AD203B41FA5}">
                      <a16:colId xmlns:a16="http://schemas.microsoft.com/office/drawing/2014/main" val="3759119048"/>
                    </a:ext>
                  </a:extLst>
                </a:gridCol>
                <a:gridCol w="2103120">
                  <a:extLst>
                    <a:ext uri="{9D8B030D-6E8A-4147-A177-3AD203B41FA5}">
                      <a16:colId xmlns:a16="http://schemas.microsoft.com/office/drawing/2014/main" val="1493095617"/>
                    </a:ext>
                  </a:extLst>
                </a:gridCol>
                <a:gridCol w="2103120">
                  <a:extLst>
                    <a:ext uri="{9D8B030D-6E8A-4147-A177-3AD203B41FA5}">
                      <a16:colId xmlns:a16="http://schemas.microsoft.com/office/drawing/2014/main" val="4039141651"/>
                    </a:ext>
                  </a:extLst>
                </a:gridCol>
                <a:gridCol w="2103120">
                  <a:extLst>
                    <a:ext uri="{9D8B030D-6E8A-4147-A177-3AD203B41FA5}">
                      <a16:colId xmlns:a16="http://schemas.microsoft.com/office/drawing/2014/main" val="3244456563"/>
                    </a:ext>
                  </a:extLst>
                </a:gridCol>
              </a:tblGrid>
              <a:tr h="640080">
                <a:tc>
                  <a:txBody>
                    <a:bodyPr/>
                    <a:lstStyle/>
                    <a:p>
                      <a:endParaRPr lang="en-US" sz="2400" dirty="0"/>
                    </a:p>
                  </a:txBody>
                  <a:tcPr anchor="ctr"/>
                </a:tc>
                <a:tc>
                  <a:txBody>
                    <a:bodyPr/>
                    <a:lstStyle/>
                    <a:p>
                      <a:r>
                        <a:rPr lang="en-US" sz="2400"/>
                        <a:t>Category 1</a:t>
                      </a:r>
                      <a:endParaRPr lang="en-US" sz="2400" dirty="0"/>
                    </a:p>
                  </a:txBody>
                  <a:tcPr anchor="ctr"/>
                </a:tc>
                <a:tc>
                  <a:txBody>
                    <a:bodyPr/>
                    <a:lstStyle/>
                    <a:p>
                      <a:r>
                        <a:rPr lang="en-US" sz="2400"/>
                        <a:t>Category 2</a:t>
                      </a:r>
                      <a:endParaRPr lang="en-US" sz="2400" dirty="0"/>
                    </a:p>
                  </a:txBody>
                  <a:tcPr anchor="ctr"/>
                </a:tc>
                <a:tc>
                  <a:txBody>
                    <a:bodyPr/>
                    <a:lstStyle/>
                    <a:p>
                      <a:r>
                        <a:rPr lang="en-US" sz="2400"/>
                        <a:t>Category 3</a:t>
                      </a:r>
                      <a:endParaRPr lang="en-US" sz="2400" dirty="0"/>
                    </a:p>
                  </a:txBody>
                  <a:tcPr anchor="ctr"/>
                </a:tc>
                <a:tc>
                  <a:txBody>
                    <a:bodyPr/>
                    <a:lstStyle/>
                    <a:p>
                      <a:r>
                        <a:rPr lang="en-US" sz="2400"/>
                        <a:t>Category 4</a:t>
                      </a:r>
                      <a:endParaRPr lang="en-US" sz="2400" dirty="0"/>
                    </a:p>
                  </a:txBody>
                  <a:tcPr anchor="ctr"/>
                </a:tc>
                <a:extLst>
                  <a:ext uri="{0D108BD9-81ED-4DB2-BD59-A6C34878D82A}">
                    <a16:rowId xmlns:a16="http://schemas.microsoft.com/office/drawing/2014/main" val="3123168758"/>
                  </a:ext>
                </a:extLst>
              </a:tr>
              <a:tr h="640080">
                <a:tc>
                  <a:txBody>
                    <a:bodyPr/>
                    <a:lstStyle/>
                    <a:p>
                      <a:r>
                        <a:rPr lang="en-US" sz="2400"/>
                        <a:t>Item 1 </a:t>
                      </a:r>
                      <a:endParaRPr lang="en-US" sz="2400" dirty="0"/>
                    </a:p>
                  </a:txBody>
                  <a:tcPr anchor="ctr"/>
                </a:tc>
                <a:tc>
                  <a:txBody>
                    <a:bodyPr/>
                    <a:lstStyle/>
                    <a:p>
                      <a:r>
                        <a:rPr lang="en-US" sz="2400"/>
                        <a:t>4.5</a:t>
                      </a:r>
                      <a:endParaRPr lang="en-US" sz="2400" dirty="0"/>
                    </a:p>
                  </a:txBody>
                  <a:tcPr anchor="ctr"/>
                </a:tc>
                <a:tc>
                  <a:txBody>
                    <a:bodyPr/>
                    <a:lstStyle/>
                    <a:p>
                      <a:r>
                        <a:rPr lang="en-US" sz="2400"/>
                        <a:t>2.3</a:t>
                      </a:r>
                      <a:endParaRPr lang="en-US" sz="2400" dirty="0"/>
                    </a:p>
                  </a:txBody>
                  <a:tcPr anchor="ctr"/>
                </a:tc>
                <a:tc>
                  <a:txBody>
                    <a:bodyPr/>
                    <a:lstStyle/>
                    <a:p>
                      <a:r>
                        <a:rPr lang="en-US" sz="2400"/>
                        <a:t>1.7</a:t>
                      </a:r>
                      <a:endParaRPr lang="en-US" sz="2400" dirty="0"/>
                    </a:p>
                  </a:txBody>
                  <a:tcPr anchor="ctr"/>
                </a:tc>
                <a:tc>
                  <a:txBody>
                    <a:bodyPr/>
                    <a:lstStyle/>
                    <a:p>
                      <a:r>
                        <a:rPr lang="en-US" sz="2400"/>
                        <a:t>5</a:t>
                      </a:r>
                      <a:endParaRPr lang="en-US" sz="2400" dirty="0"/>
                    </a:p>
                  </a:txBody>
                  <a:tcPr anchor="ctr"/>
                </a:tc>
                <a:extLst>
                  <a:ext uri="{0D108BD9-81ED-4DB2-BD59-A6C34878D82A}">
                    <a16:rowId xmlns:a16="http://schemas.microsoft.com/office/drawing/2014/main" val="766787693"/>
                  </a:ext>
                </a:extLst>
              </a:tr>
              <a:tr h="640080">
                <a:tc>
                  <a:txBody>
                    <a:bodyPr/>
                    <a:lstStyle/>
                    <a:p>
                      <a:r>
                        <a:rPr lang="en-US" sz="2400"/>
                        <a:t>Item 2</a:t>
                      </a:r>
                      <a:endParaRPr lang="en-US" sz="2400" dirty="0"/>
                    </a:p>
                  </a:txBody>
                  <a:tcPr anchor="ctr"/>
                </a:tc>
                <a:tc>
                  <a:txBody>
                    <a:bodyPr/>
                    <a:lstStyle/>
                    <a:p>
                      <a:r>
                        <a:rPr lang="en-US" sz="2400"/>
                        <a:t>3.2</a:t>
                      </a:r>
                      <a:endParaRPr lang="en-US" sz="2400" dirty="0"/>
                    </a:p>
                  </a:txBody>
                  <a:tcPr anchor="ctr"/>
                </a:tc>
                <a:tc>
                  <a:txBody>
                    <a:bodyPr/>
                    <a:lstStyle/>
                    <a:p>
                      <a:r>
                        <a:rPr lang="en-US" sz="2400"/>
                        <a:t>5.1</a:t>
                      </a:r>
                      <a:endParaRPr lang="en-US" sz="2400" dirty="0"/>
                    </a:p>
                  </a:txBody>
                  <a:tcPr anchor="ctr"/>
                </a:tc>
                <a:tc>
                  <a:txBody>
                    <a:bodyPr/>
                    <a:lstStyle/>
                    <a:p>
                      <a:r>
                        <a:rPr lang="en-US" sz="2400"/>
                        <a:t>4.4</a:t>
                      </a:r>
                      <a:endParaRPr lang="en-US" sz="2400" dirty="0"/>
                    </a:p>
                  </a:txBody>
                  <a:tcPr anchor="ctr"/>
                </a:tc>
                <a:tc>
                  <a:txBody>
                    <a:bodyPr/>
                    <a:lstStyle/>
                    <a:p>
                      <a:r>
                        <a:rPr lang="en-US" sz="2400"/>
                        <a:t>3</a:t>
                      </a:r>
                      <a:endParaRPr lang="en-US" sz="2400" dirty="0"/>
                    </a:p>
                  </a:txBody>
                  <a:tcPr anchor="ctr"/>
                </a:tc>
                <a:extLst>
                  <a:ext uri="{0D108BD9-81ED-4DB2-BD59-A6C34878D82A}">
                    <a16:rowId xmlns:a16="http://schemas.microsoft.com/office/drawing/2014/main" val="87153489"/>
                  </a:ext>
                </a:extLst>
              </a:tr>
              <a:tr h="640080">
                <a:tc>
                  <a:txBody>
                    <a:bodyPr/>
                    <a:lstStyle/>
                    <a:p>
                      <a:r>
                        <a:rPr lang="en-US" sz="2400"/>
                        <a:t>Item 3</a:t>
                      </a:r>
                      <a:endParaRPr lang="en-US" sz="2400" dirty="0"/>
                    </a:p>
                  </a:txBody>
                  <a:tcPr anchor="ctr"/>
                </a:tc>
                <a:tc>
                  <a:txBody>
                    <a:bodyPr/>
                    <a:lstStyle/>
                    <a:p>
                      <a:r>
                        <a:rPr lang="en-US" sz="2400"/>
                        <a:t>2.1</a:t>
                      </a:r>
                      <a:endParaRPr lang="en-US" sz="2400" dirty="0"/>
                    </a:p>
                  </a:txBody>
                  <a:tcPr anchor="ctr"/>
                </a:tc>
                <a:tc>
                  <a:txBody>
                    <a:bodyPr/>
                    <a:lstStyle/>
                    <a:p>
                      <a:r>
                        <a:rPr lang="en-US" sz="2400"/>
                        <a:t>1.7</a:t>
                      </a:r>
                      <a:endParaRPr lang="en-US" sz="2400" dirty="0"/>
                    </a:p>
                  </a:txBody>
                  <a:tcPr anchor="ctr"/>
                </a:tc>
                <a:tc>
                  <a:txBody>
                    <a:bodyPr/>
                    <a:lstStyle/>
                    <a:p>
                      <a:r>
                        <a:rPr lang="en-US" sz="2400"/>
                        <a:t>2.5</a:t>
                      </a:r>
                      <a:endParaRPr lang="en-US" sz="2400" dirty="0"/>
                    </a:p>
                  </a:txBody>
                  <a:tcPr anchor="ctr"/>
                </a:tc>
                <a:tc>
                  <a:txBody>
                    <a:bodyPr/>
                    <a:lstStyle/>
                    <a:p>
                      <a:r>
                        <a:rPr lang="en-US" sz="2400"/>
                        <a:t>2.8</a:t>
                      </a:r>
                      <a:endParaRPr lang="en-US" sz="2400" dirty="0"/>
                    </a:p>
                  </a:txBody>
                  <a:tcPr anchor="ctr"/>
                </a:tc>
                <a:extLst>
                  <a:ext uri="{0D108BD9-81ED-4DB2-BD59-A6C34878D82A}">
                    <a16:rowId xmlns:a16="http://schemas.microsoft.com/office/drawing/2014/main" val="1241404444"/>
                  </a:ext>
                </a:extLst>
              </a:tr>
              <a:tr h="640080">
                <a:tc>
                  <a:txBody>
                    <a:bodyPr/>
                    <a:lstStyle/>
                    <a:p>
                      <a:r>
                        <a:rPr lang="en-US" sz="2400"/>
                        <a:t>Item 4</a:t>
                      </a:r>
                      <a:endParaRPr lang="en-US" sz="2400" dirty="0"/>
                    </a:p>
                  </a:txBody>
                  <a:tcPr anchor="ctr"/>
                </a:tc>
                <a:tc>
                  <a:txBody>
                    <a:bodyPr/>
                    <a:lstStyle/>
                    <a:p>
                      <a:r>
                        <a:rPr lang="en-US" sz="2400"/>
                        <a:t>4.5</a:t>
                      </a:r>
                      <a:endParaRPr lang="en-US" sz="2400" dirty="0"/>
                    </a:p>
                  </a:txBody>
                  <a:tcPr anchor="ctr"/>
                </a:tc>
                <a:tc>
                  <a:txBody>
                    <a:bodyPr/>
                    <a:lstStyle/>
                    <a:p>
                      <a:r>
                        <a:rPr lang="en-US" sz="2400"/>
                        <a:t>2.2</a:t>
                      </a:r>
                      <a:endParaRPr lang="en-US" sz="2400" dirty="0"/>
                    </a:p>
                  </a:txBody>
                  <a:tcPr anchor="ctr"/>
                </a:tc>
                <a:tc>
                  <a:txBody>
                    <a:bodyPr/>
                    <a:lstStyle/>
                    <a:p>
                      <a:r>
                        <a:rPr lang="en-US" sz="2400"/>
                        <a:t>1.7</a:t>
                      </a:r>
                      <a:endParaRPr lang="en-US" sz="2400" dirty="0"/>
                    </a:p>
                  </a:txBody>
                  <a:tcPr anchor="ctr"/>
                </a:tc>
                <a:tc>
                  <a:txBody>
                    <a:bodyPr/>
                    <a:lstStyle/>
                    <a:p>
                      <a:r>
                        <a:rPr lang="en-US" sz="2400"/>
                        <a:t>7</a:t>
                      </a:r>
                      <a:endParaRPr lang="en-US" sz="2400" dirty="0"/>
                    </a:p>
                  </a:txBody>
                  <a:tcPr anchor="ctr"/>
                </a:tc>
                <a:extLst>
                  <a:ext uri="{0D108BD9-81ED-4DB2-BD59-A6C34878D82A}">
                    <a16:rowId xmlns:a16="http://schemas.microsoft.com/office/drawing/2014/main" val="1640741979"/>
                  </a:ext>
                </a:extLst>
              </a:tr>
            </a:tbl>
          </a:graphicData>
        </a:graphic>
      </p:graphicFrame>
    </p:spTree>
    <p:extLst>
      <p:ext uri="{BB962C8B-B14F-4D97-AF65-F5344CB8AC3E}">
        <p14:creationId xmlns:p14="http://schemas.microsoft.com/office/powerpoint/2010/main" val="124946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7</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EDBB77-0E30-4710-8BE3-5ED4FE4F2954}"/>
              </a:ext>
            </a:extLst>
          </p:cNvPr>
          <p:cNvSpPr>
            <a:spLocks noGrp="1"/>
          </p:cNvSpPr>
          <p:nvPr>
            <p:ph type="title"/>
          </p:nvPr>
        </p:nvSpPr>
        <p:spPr/>
        <p:txBody>
          <a:bodyPr/>
          <a:lstStyle/>
          <a:p>
            <a:r>
              <a:rPr lang="en-US" dirty="0"/>
              <a:t>TEAM</a:t>
            </a:r>
          </a:p>
        </p:txBody>
      </p:sp>
      <p:pic>
        <p:nvPicPr>
          <p:cNvPr id="19" name="Picture Placeholder 18" descr="team member head shot">
            <a:extLst>
              <a:ext uri="{FF2B5EF4-FFF2-40B4-BE49-F238E27FC236}">
                <a16:creationId xmlns:a16="http://schemas.microsoft.com/office/drawing/2014/main" id="{567505A8-BFF9-4D8E-89C0-8E72DD33B0AF}"/>
              </a:ext>
            </a:extLst>
          </p:cNvPr>
          <p:cNvPicPr>
            <a:picLocks noGrp="1" noChangeAspect="1"/>
          </p:cNvPicPr>
          <p:nvPr>
            <p:ph type="pic" sz="quarter" idx="13"/>
          </p:nvPr>
        </p:nvPicPr>
        <p:blipFill rotWithShape="1">
          <a:blip r:embed="rId2"/>
          <a:srcRect l="79" r="79"/>
          <a:stretch/>
        </p:blipFill>
        <p:spPr/>
      </p:pic>
      <p:pic>
        <p:nvPicPr>
          <p:cNvPr id="21" name="Picture Placeholder 20" descr="team member head shot">
            <a:extLst>
              <a:ext uri="{FF2B5EF4-FFF2-40B4-BE49-F238E27FC236}">
                <a16:creationId xmlns:a16="http://schemas.microsoft.com/office/drawing/2014/main" id="{C92CC13A-497C-4C45-956D-50594C4CA526}"/>
              </a:ext>
            </a:extLst>
          </p:cNvPr>
          <p:cNvPicPr>
            <a:picLocks noGrp="1" noChangeAspect="1"/>
          </p:cNvPicPr>
          <p:nvPr>
            <p:ph type="pic" sz="quarter" idx="14"/>
          </p:nvPr>
        </p:nvPicPr>
        <p:blipFill rotWithShape="1">
          <a:blip r:embed="rId3"/>
          <a:srcRect l="463" r="463"/>
          <a:stretch/>
        </p:blipFill>
        <p:spPr/>
      </p:pic>
      <p:pic>
        <p:nvPicPr>
          <p:cNvPr id="23" name="Picture Placeholder 22" descr="team member head shot">
            <a:extLst>
              <a:ext uri="{FF2B5EF4-FFF2-40B4-BE49-F238E27FC236}">
                <a16:creationId xmlns:a16="http://schemas.microsoft.com/office/drawing/2014/main" id="{3A405414-97AC-49C0-B42B-F6B03984DA64}"/>
              </a:ext>
            </a:extLst>
          </p:cNvPr>
          <p:cNvPicPr>
            <a:picLocks noGrp="1" noChangeAspect="1"/>
          </p:cNvPicPr>
          <p:nvPr>
            <p:ph type="pic" sz="quarter" idx="15"/>
          </p:nvPr>
        </p:nvPicPr>
        <p:blipFill rotWithShape="1">
          <a:blip r:embed="rId4"/>
          <a:srcRect l="136" r="136"/>
          <a:stretch/>
        </p:blipFill>
        <p:spPr/>
      </p:pic>
      <p:pic>
        <p:nvPicPr>
          <p:cNvPr id="25" name="Picture Placeholder 24" descr="team member head shot">
            <a:extLst>
              <a:ext uri="{FF2B5EF4-FFF2-40B4-BE49-F238E27FC236}">
                <a16:creationId xmlns:a16="http://schemas.microsoft.com/office/drawing/2014/main" id="{8A3C657C-AA29-4EF3-B111-253C0F31314F}"/>
              </a:ext>
            </a:extLst>
          </p:cNvPr>
          <p:cNvPicPr>
            <a:picLocks noGrp="1" noChangeAspect="1"/>
          </p:cNvPicPr>
          <p:nvPr>
            <p:ph type="pic" sz="quarter" idx="16"/>
          </p:nvPr>
        </p:nvPicPr>
        <p:blipFill rotWithShape="1">
          <a:blip r:embed="rId5"/>
          <a:srcRect t="232" b="232"/>
          <a:stretch/>
        </p:blipFill>
        <p:spPr/>
      </p:pic>
      <p:pic>
        <p:nvPicPr>
          <p:cNvPr id="27" name="Picture Placeholder 26" descr="team member head shot">
            <a:extLst>
              <a:ext uri="{FF2B5EF4-FFF2-40B4-BE49-F238E27FC236}">
                <a16:creationId xmlns:a16="http://schemas.microsoft.com/office/drawing/2014/main" id="{070A2B23-4CB2-4C7B-909C-099E4AFD79FA}"/>
              </a:ext>
            </a:extLst>
          </p:cNvPr>
          <p:cNvPicPr>
            <a:picLocks noGrp="1" noChangeAspect="1"/>
          </p:cNvPicPr>
          <p:nvPr>
            <p:ph type="pic" sz="quarter" idx="17"/>
          </p:nvPr>
        </p:nvPicPr>
        <p:blipFill rotWithShape="1">
          <a:blip r:embed="rId6"/>
          <a:srcRect l="571" r="571"/>
          <a:stretch/>
        </p:blipFill>
        <p:spPr/>
      </p:pic>
      <p:sp>
        <p:nvSpPr>
          <p:cNvPr id="11" name="Text Placeholder 10">
            <a:extLst>
              <a:ext uri="{FF2B5EF4-FFF2-40B4-BE49-F238E27FC236}">
                <a16:creationId xmlns:a16="http://schemas.microsoft.com/office/drawing/2014/main" id="{CC188E31-6F56-43CB-A51D-5CE82F862217}"/>
              </a:ext>
            </a:extLst>
          </p:cNvPr>
          <p:cNvSpPr>
            <a:spLocks noGrp="1"/>
          </p:cNvSpPr>
          <p:nvPr>
            <p:ph type="body" sz="quarter" idx="18"/>
          </p:nvPr>
        </p:nvSpPr>
        <p:spPr/>
        <p:txBody>
          <a:bodyPr/>
          <a:lstStyle/>
          <a:p>
            <a:pPr lvl="0"/>
            <a:r>
              <a:rPr lang="en-US" noProof="0" dirty="0"/>
              <a:t>Name</a:t>
            </a:r>
          </a:p>
          <a:p>
            <a:pPr lvl="1"/>
            <a:r>
              <a:rPr lang="en-US" noProof="0" dirty="0"/>
              <a:t>Title</a:t>
            </a:r>
          </a:p>
        </p:txBody>
      </p:sp>
      <p:sp>
        <p:nvSpPr>
          <p:cNvPr id="12" name="Text Placeholder 11">
            <a:extLst>
              <a:ext uri="{FF2B5EF4-FFF2-40B4-BE49-F238E27FC236}">
                <a16:creationId xmlns:a16="http://schemas.microsoft.com/office/drawing/2014/main" id="{82C894C9-B95B-414A-8608-1FF00B791493}"/>
              </a:ext>
            </a:extLst>
          </p:cNvPr>
          <p:cNvSpPr>
            <a:spLocks noGrp="1"/>
          </p:cNvSpPr>
          <p:nvPr>
            <p:ph type="body" sz="quarter" idx="19"/>
          </p:nvPr>
        </p:nvSpPr>
        <p:spPr/>
        <p:txBody>
          <a:bodyPr/>
          <a:lstStyle/>
          <a:p>
            <a:pPr lvl="0"/>
            <a:r>
              <a:rPr lang="en-US" noProof="0" dirty="0"/>
              <a:t>Name</a:t>
            </a:r>
          </a:p>
          <a:p>
            <a:pPr lvl="1"/>
            <a:r>
              <a:rPr lang="en-US" noProof="0" dirty="0"/>
              <a:t>Title</a:t>
            </a:r>
          </a:p>
          <a:p>
            <a:endParaRPr lang="en-US" dirty="0"/>
          </a:p>
        </p:txBody>
      </p:sp>
      <p:sp>
        <p:nvSpPr>
          <p:cNvPr id="13" name="Text Placeholder 12">
            <a:extLst>
              <a:ext uri="{FF2B5EF4-FFF2-40B4-BE49-F238E27FC236}">
                <a16:creationId xmlns:a16="http://schemas.microsoft.com/office/drawing/2014/main" id="{4D9B118C-6413-489D-9C19-5FB260AF80A0}"/>
              </a:ext>
            </a:extLst>
          </p:cNvPr>
          <p:cNvSpPr>
            <a:spLocks noGrp="1"/>
          </p:cNvSpPr>
          <p:nvPr>
            <p:ph type="body" sz="quarter" idx="20"/>
          </p:nvPr>
        </p:nvSpPr>
        <p:spPr/>
        <p:txBody>
          <a:bodyPr/>
          <a:lstStyle/>
          <a:p>
            <a:pPr lvl="0"/>
            <a:r>
              <a:rPr lang="en-US" noProof="0" dirty="0"/>
              <a:t>Name</a:t>
            </a:r>
          </a:p>
          <a:p>
            <a:pPr lvl="1"/>
            <a:r>
              <a:rPr lang="en-US" noProof="0" dirty="0"/>
              <a:t>Title</a:t>
            </a:r>
          </a:p>
          <a:p>
            <a:endParaRPr lang="en-US" dirty="0"/>
          </a:p>
        </p:txBody>
      </p:sp>
      <p:sp>
        <p:nvSpPr>
          <p:cNvPr id="14" name="Text Placeholder 13">
            <a:extLst>
              <a:ext uri="{FF2B5EF4-FFF2-40B4-BE49-F238E27FC236}">
                <a16:creationId xmlns:a16="http://schemas.microsoft.com/office/drawing/2014/main" id="{152D04A7-2F9F-4801-819C-0FD622EB986C}"/>
              </a:ext>
            </a:extLst>
          </p:cNvPr>
          <p:cNvSpPr>
            <a:spLocks noGrp="1"/>
          </p:cNvSpPr>
          <p:nvPr>
            <p:ph type="body" sz="quarter" idx="21"/>
          </p:nvPr>
        </p:nvSpPr>
        <p:spPr/>
        <p:txBody>
          <a:bodyPr/>
          <a:lstStyle/>
          <a:p>
            <a:pPr lvl="0"/>
            <a:r>
              <a:rPr lang="en-US" noProof="0" dirty="0"/>
              <a:t>Name</a:t>
            </a:r>
          </a:p>
          <a:p>
            <a:pPr lvl="1"/>
            <a:r>
              <a:rPr lang="en-US" noProof="0" dirty="0"/>
              <a:t>Title</a:t>
            </a:r>
          </a:p>
        </p:txBody>
      </p:sp>
      <p:sp>
        <p:nvSpPr>
          <p:cNvPr id="15" name="Text Placeholder 14">
            <a:extLst>
              <a:ext uri="{FF2B5EF4-FFF2-40B4-BE49-F238E27FC236}">
                <a16:creationId xmlns:a16="http://schemas.microsoft.com/office/drawing/2014/main" id="{B6B3FA83-E76D-434E-A1B2-F30790338CD2}"/>
              </a:ext>
            </a:extLst>
          </p:cNvPr>
          <p:cNvSpPr>
            <a:spLocks noGrp="1"/>
          </p:cNvSpPr>
          <p:nvPr>
            <p:ph type="body" sz="quarter" idx="22"/>
          </p:nvPr>
        </p:nvSpPr>
        <p:spPr/>
        <p:txBody>
          <a:bodyPr/>
          <a:lstStyle/>
          <a:p>
            <a:pPr lvl="0"/>
            <a:r>
              <a:rPr lang="en-US" noProof="0" dirty="0"/>
              <a:t>Name</a:t>
            </a:r>
          </a:p>
          <a:p>
            <a:pPr lvl="1"/>
            <a:r>
              <a:rPr lang="en-US" noProof="0" dirty="0"/>
              <a:t>Title</a:t>
            </a:r>
          </a:p>
          <a:p>
            <a:endParaRPr lang="en-US" dirty="0"/>
          </a:p>
        </p:txBody>
      </p:sp>
      <p:sp>
        <p:nvSpPr>
          <p:cNvPr id="8" name="Date Placeholder 7">
            <a:extLst>
              <a:ext uri="{FF2B5EF4-FFF2-40B4-BE49-F238E27FC236}">
                <a16:creationId xmlns:a16="http://schemas.microsoft.com/office/drawing/2014/main" id="{0002C0A0-FE8B-4701-B2B8-2FE43EAD6345}"/>
              </a:ext>
            </a:extLst>
          </p:cNvPr>
          <p:cNvSpPr>
            <a:spLocks noGrp="1"/>
          </p:cNvSpPr>
          <p:nvPr>
            <p:ph type="dt" sz="half" idx="10"/>
          </p:nvPr>
        </p:nvSpPr>
        <p:spPr/>
        <p:txBody>
          <a:bodyPr/>
          <a:lstStyle/>
          <a:p>
            <a:r>
              <a:rPr lang="en-US" dirty="0"/>
              <a:t>9/3/20XX</a:t>
            </a:r>
          </a:p>
        </p:txBody>
      </p:sp>
      <p:sp>
        <p:nvSpPr>
          <p:cNvPr id="9" name="Footer Placeholder 8">
            <a:extLst>
              <a:ext uri="{FF2B5EF4-FFF2-40B4-BE49-F238E27FC236}">
                <a16:creationId xmlns:a16="http://schemas.microsoft.com/office/drawing/2014/main" id="{AB32B52C-0058-487E-A308-A7C4D75D56DB}"/>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571E223-3317-47A3-95A7-B463EBD3FC00}"/>
              </a:ext>
            </a:extLst>
          </p:cNvPr>
          <p:cNvSpPr>
            <a:spLocks noGrp="1"/>
          </p:cNvSpPr>
          <p:nvPr>
            <p:ph type="sldNum" sz="quarter" idx="12"/>
          </p:nvPr>
        </p:nvSpPr>
        <p:spPr/>
        <p:txBody>
          <a:bodyPr/>
          <a:lstStyle/>
          <a:p>
            <a:fld id="{2C18C1E5-FB55-42F5-BD6D-9CC153FCDBE6}" type="slidenum">
              <a:rPr lang="en-US" smtClean="0"/>
              <a:pPr/>
              <a:t>8</a:t>
            </a:fld>
            <a:endParaRPr lang="en-US" dirty="0"/>
          </a:p>
        </p:txBody>
      </p:sp>
    </p:spTree>
    <p:extLst>
      <p:ext uri="{BB962C8B-B14F-4D97-AF65-F5344CB8AC3E}">
        <p14:creationId xmlns:p14="http://schemas.microsoft.com/office/powerpoint/2010/main" val="4048077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t>Timeline</a:t>
            </a:r>
            <a:endParaRPr lang="en-US" dirty="0"/>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9</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819790731"/>
              </p:ext>
            </p:extLst>
          </p:nvPr>
        </p:nvGraphicFramePr>
        <p:xfrm>
          <a:off x="841375" y="2305050"/>
          <a:ext cx="10515600" cy="387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0</TotalTime>
  <Words>523</Words>
  <Application>Microsoft Office PowerPoint</Application>
  <PresentationFormat>Widescreen</PresentationFormat>
  <Paragraphs>114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The Hand Black</vt:lpstr>
      <vt:lpstr>The Serif Hand Black</vt:lpstr>
      <vt:lpstr>SketchyVTI</vt:lpstr>
      <vt:lpstr>Sketch</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dc:title>
  <dc:creator>Mohamed</dc:creator>
  <cp:lastModifiedBy>Mohamed</cp:lastModifiedBy>
  <cp:revision>1</cp:revision>
  <dcterms:created xsi:type="dcterms:W3CDTF">2021-03-05T14:14:12Z</dcterms:created>
  <dcterms:modified xsi:type="dcterms:W3CDTF">2021-03-05T14:14:32Z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